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9" d="100"/>
          <a:sy n="129" d="100"/>
        </p:scale>
        <p:origin x="-120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5F47-38D2-3C4F-BFE0-E9EE48076CF4}" type="datetimeFigureOut">
              <a:rPr lang="en-US" smtClean="0"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79D2-60F4-8240-A20B-5B7CB89B3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978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5F47-38D2-3C4F-BFE0-E9EE48076CF4}" type="datetimeFigureOut">
              <a:rPr lang="en-US" smtClean="0"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79D2-60F4-8240-A20B-5B7CB89B3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07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5F47-38D2-3C4F-BFE0-E9EE48076CF4}" type="datetimeFigureOut">
              <a:rPr lang="en-US" smtClean="0"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79D2-60F4-8240-A20B-5B7CB89B3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2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5F47-38D2-3C4F-BFE0-E9EE48076CF4}" type="datetimeFigureOut">
              <a:rPr lang="en-US" smtClean="0"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79D2-60F4-8240-A20B-5B7CB89B3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5F47-38D2-3C4F-BFE0-E9EE48076CF4}" type="datetimeFigureOut">
              <a:rPr lang="en-US" smtClean="0"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79D2-60F4-8240-A20B-5B7CB89B3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707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5F47-38D2-3C4F-BFE0-E9EE48076CF4}" type="datetimeFigureOut">
              <a:rPr lang="en-US" smtClean="0"/>
              <a:t>12/7/16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79D2-60F4-8240-A20B-5B7CB89B3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281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5F47-38D2-3C4F-BFE0-E9EE48076CF4}" type="datetimeFigureOut">
              <a:rPr lang="en-US" smtClean="0"/>
              <a:t>12/7/16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79D2-60F4-8240-A20B-5B7CB89B3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35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5F47-38D2-3C4F-BFE0-E9EE48076CF4}" type="datetimeFigureOut">
              <a:rPr lang="en-US" smtClean="0"/>
              <a:t>12/7/16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79D2-60F4-8240-A20B-5B7CB89B3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81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5F47-38D2-3C4F-BFE0-E9EE48076CF4}" type="datetimeFigureOut">
              <a:rPr lang="en-US" smtClean="0"/>
              <a:t>12/7/16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79D2-60F4-8240-A20B-5B7CB89B3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36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5F47-38D2-3C4F-BFE0-E9EE48076CF4}" type="datetimeFigureOut">
              <a:rPr lang="en-US" smtClean="0"/>
              <a:t>12/7/16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79D2-60F4-8240-A20B-5B7CB89B3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217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5F47-38D2-3C4F-BFE0-E9EE48076CF4}" type="datetimeFigureOut">
              <a:rPr lang="en-US" smtClean="0"/>
              <a:t>12/7/16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79D2-60F4-8240-A20B-5B7CB89B3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9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35F47-38D2-3C4F-BFE0-E9EE48076CF4}" type="datetimeFigureOut">
              <a:rPr lang="en-US" smtClean="0"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079D2-60F4-8240-A20B-5B7CB89B3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0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834" y="233850"/>
            <a:ext cx="8488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Your Business: Sales Funnel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74172" y="1765985"/>
            <a:ext cx="1708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Initial Contact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581983" y="2477380"/>
            <a:ext cx="20169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Qualification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572137" y="3852948"/>
            <a:ext cx="20169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Presentation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72138" y="4498037"/>
            <a:ext cx="20169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Evaluation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62291" y="5725219"/>
            <a:ext cx="2465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Closing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6818389" y="1374146"/>
            <a:ext cx="19555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Add Description here…</a:t>
            </a:r>
            <a:endParaRPr lang="en-US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572136" y="5132824"/>
            <a:ext cx="20169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Negotiation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574172" y="3171234"/>
            <a:ext cx="20169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Develop Solution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6399751" y="2249105"/>
            <a:ext cx="22347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Add Description here…</a:t>
            </a:r>
            <a:endParaRPr lang="en-US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6099259" y="2981359"/>
            <a:ext cx="25352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Add Description here…</a:t>
            </a:r>
            <a:endParaRPr lang="en-US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5877531" y="3653228"/>
            <a:ext cx="25352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Add Description here…</a:t>
            </a:r>
            <a:endParaRPr lang="en-US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5685339" y="4316602"/>
            <a:ext cx="25352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Add Description here…</a:t>
            </a:r>
            <a:endParaRPr lang="en-US" sz="1100" dirty="0"/>
          </a:p>
        </p:txBody>
      </p:sp>
      <p:sp>
        <p:nvSpPr>
          <p:cNvPr id="22" name="TextBox 21"/>
          <p:cNvSpPr txBox="1"/>
          <p:nvPr/>
        </p:nvSpPr>
        <p:spPr>
          <a:xfrm>
            <a:off x="5521235" y="5011864"/>
            <a:ext cx="25352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Add Description here…</a:t>
            </a:r>
            <a:endParaRPr lang="en-US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5348733" y="5594414"/>
            <a:ext cx="25352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Add Description here…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617941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42</Words>
  <Application>Microsoft Macintosh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Science Retail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Luisa Castellanos</dc:creator>
  <cp:lastModifiedBy>Luisa Castellanos</cp:lastModifiedBy>
  <cp:revision>3</cp:revision>
  <dcterms:created xsi:type="dcterms:W3CDTF">2016-12-07T23:08:12Z</dcterms:created>
  <dcterms:modified xsi:type="dcterms:W3CDTF">2016-12-07T23:47:03Z</dcterms:modified>
</cp:coreProperties>
</file>