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this template to create your own sales funnel and corresponding pipeline stages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60145" y="0"/>
            <a:ext cx="542370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377" y="0"/>
            <a:ext cx="908462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740" y="0"/>
            <a:ext cx="909451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685800" y="1744525"/>
            <a:ext cx="388920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Awareness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5257800" y="1440631"/>
            <a:ext cx="37305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1. Prospecting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838200" y="2543256"/>
            <a:ext cx="34131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Discovery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021976" y="3400258"/>
            <a:ext cx="34131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Evaluation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1312773" y="4198989"/>
            <a:ext cx="34131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Intent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603462" y="5029200"/>
            <a:ext cx="34131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Purchase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703294" y="5920190"/>
            <a:ext cx="341311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Loyalty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5388751" y="2086962"/>
            <a:ext cx="373050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Qualifying Leads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Initial Meeting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Define Prospect Needs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5257800" y="3400258"/>
            <a:ext cx="37305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5. Make An Offer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257800" y="4198988"/>
            <a:ext cx="37305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6. Prospecting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5375304" y="5027386"/>
            <a:ext cx="37305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7. Closing  The Deal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5388751" y="5675531"/>
            <a:ext cx="373050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8. Deliver The Product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Activities:                                      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